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943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28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22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2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4054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13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98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78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9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977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603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84A0FDD-2BEB-4BCC-864F-078845171F9C}" type="datetimeFigureOut">
              <a:rPr lang="ru-RU" smtClean="0"/>
              <a:t>12.03.2022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7E05A3F-1D97-4CBA-92E6-F11F64044E1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947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95422-3011-4523-92FA-FEDC808D7B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Физическое кафе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0C276B3-14A1-4BF7-A1BB-6AAA8E20C7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63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B96FB-0DD4-436F-A5B7-869CFED4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02" y="365125"/>
            <a:ext cx="10599198" cy="1325563"/>
          </a:xfrm>
        </p:spPr>
        <p:txBody>
          <a:bodyPr/>
          <a:lstStyle/>
          <a:p>
            <a:pPr algn="ctr"/>
            <a:r>
              <a:rPr lang="ru-RU" b="1" dirty="0"/>
              <a:t>Салат «Физические величины»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C5B69F-9CE0-4265-8273-04AAF27A0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1" y="1258744"/>
            <a:ext cx="10750858" cy="3914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00" dirty="0"/>
              <a:t>В тексте зашифровано 12 названий известных вам физических величин. Читать можно в любом направлении, кроме диагоналей.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62F50E-3151-4AB8-A649-8A17C8565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02" y="2584307"/>
            <a:ext cx="11265763" cy="301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9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57A1A89-30AD-48EC-94E8-B4581735C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Ответы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E2EFF40-1484-450C-B016-001C6C85B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dirty="0"/>
              <a:t>Время,   теплоемкость,  давление, мощность, сила,  плотность, работа, температура,  масса, путь,  скорость, вес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45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E2B6-440D-4B38-8FF5-39D76D52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ГОРЯЧЕЕ:  Физические приборы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8ED48-2985-4E2A-B773-BEF707A9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2369"/>
            <a:ext cx="10524478" cy="49803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5100" dirty="0"/>
              <a:t>Словом «метр» оканчиваются физические измерительные приборы, применяемые не только в лабораториях ученых, в </a:t>
            </a:r>
            <a:r>
              <a:rPr lang="ru-RU" sz="5100" dirty="0" err="1"/>
              <a:t>физкабинете</a:t>
            </a:r>
            <a:r>
              <a:rPr lang="ru-RU" sz="5100" dirty="0"/>
              <a:t> школы, но и дома, в автомобилях, мастерских, фотолабораториях...</a:t>
            </a:r>
          </a:p>
          <a:p>
            <a:pPr marL="0" indent="0">
              <a:buNone/>
            </a:pPr>
            <a:r>
              <a:rPr lang="ru-RU" sz="5100" dirty="0"/>
              <a:t>Вам предлагается отыскать как можно больше измерительных приборов, оканчивающихся этим словом, и указать, что ими измеряют.</a:t>
            </a:r>
          </a:p>
          <a:p>
            <a:pPr marL="0" indent="0">
              <a:buNone/>
            </a:pPr>
            <a:r>
              <a:rPr lang="ru-RU" sz="5100" b="1" i="1" dirty="0"/>
              <a:t>Например: </a:t>
            </a:r>
            <a:r>
              <a:rPr lang="ru-RU" sz="5100" dirty="0"/>
              <a:t>термометр – температура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02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ACEAE3-262D-4B74-915B-AC0DD7FB0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Ответы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C17F99-D49F-4E78-974B-65DF873C6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82572"/>
            <a:ext cx="10346844" cy="514904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динамометр – сила;</a:t>
            </a:r>
          </a:p>
          <a:p>
            <a:pPr lvl="0"/>
            <a:r>
              <a:rPr lang="ru-RU" dirty="0"/>
              <a:t>метр – длина;</a:t>
            </a:r>
          </a:p>
          <a:p>
            <a:pPr lvl="0"/>
            <a:r>
              <a:rPr lang="ru-RU" dirty="0"/>
              <a:t>спидометр – скорость;</a:t>
            </a:r>
          </a:p>
          <a:p>
            <a:pPr lvl="0"/>
            <a:r>
              <a:rPr lang="ru-RU" dirty="0"/>
              <a:t>барометр – атмосферное давление;</a:t>
            </a:r>
          </a:p>
          <a:p>
            <a:pPr lvl="0"/>
            <a:r>
              <a:rPr lang="ru-RU" dirty="0"/>
              <a:t>манометр – давление;</a:t>
            </a:r>
          </a:p>
          <a:p>
            <a:pPr lvl="0"/>
            <a:r>
              <a:rPr lang="ru-RU" dirty="0"/>
              <a:t>гигрометр, психрометр – влажность воздуха;</a:t>
            </a:r>
          </a:p>
          <a:p>
            <a:pPr lvl="0"/>
            <a:r>
              <a:rPr lang="ru-RU" dirty="0"/>
              <a:t>электрометр – электрический заряд;</a:t>
            </a:r>
          </a:p>
          <a:p>
            <a:pPr lvl="0"/>
            <a:r>
              <a:rPr lang="ru-RU" dirty="0"/>
              <a:t>амперметр – сила тока;</a:t>
            </a:r>
          </a:p>
          <a:p>
            <a:pPr lvl="0"/>
            <a:r>
              <a:rPr lang="ru-RU" dirty="0"/>
              <a:t>вольтметр – напряжение;</a:t>
            </a:r>
          </a:p>
          <a:p>
            <a:pPr lvl="0"/>
            <a:r>
              <a:rPr lang="ru-RU" dirty="0"/>
              <a:t>ваттметр – мощность и  др.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50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FA11B0-865B-41B6-BE82-F424338F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ГАРНИР ИЗ ФОРМУЛ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0002EEB-9C8D-42A5-A245-0A1DB5A67D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63"/>
          <a:stretch/>
        </p:blipFill>
        <p:spPr>
          <a:xfrm>
            <a:off x="1371600" y="1686758"/>
            <a:ext cx="10549210" cy="461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E5D35-A174-4915-ABC3-9F0135F0C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СОЛЯНКА ИЗ ФИЗИЧЕСКИХ ЗАГАДОК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B916B1-7F82-406C-A45E-0680F8003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509204"/>
            <a:ext cx="10524398" cy="52822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dirty="0"/>
              <a:t>Все поведает, хоть и без языка, когда будет ясно, а когда – облака. </a:t>
            </a:r>
          </a:p>
          <a:p>
            <a:pPr marL="457200" indent="-457200">
              <a:buAutoNum type="arabicPeriod"/>
            </a:pPr>
            <a:r>
              <a:rPr lang="ru-RU" dirty="0"/>
              <a:t>Клубится, а не дым, ложится, а не снег. </a:t>
            </a:r>
          </a:p>
          <a:p>
            <a:pPr marL="457200" indent="-457200">
              <a:buAutoNum type="arabicPeriod"/>
            </a:pPr>
            <a:r>
              <a:rPr lang="ru-RU" dirty="0"/>
              <a:t>Книги читают, а грамоты не знают. </a:t>
            </a:r>
          </a:p>
          <a:p>
            <a:pPr marL="457200" indent="-457200">
              <a:buAutoNum type="arabicPeriod"/>
            </a:pPr>
            <a:r>
              <a:rPr lang="ru-RU" dirty="0"/>
              <a:t>Был один Антошка, посмотрел в окошко – там второй Антошка! Что это за окошко? Куда смотрел Антошка?</a:t>
            </a:r>
          </a:p>
          <a:p>
            <a:pPr marL="457200" indent="-457200">
              <a:buAutoNum type="arabicPeriod"/>
            </a:pPr>
            <a:r>
              <a:rPr lang="ru-RU" dirty="0"/>
              <a:t>Висит груша – нельзя скушать.</a:t>
            </a:r>
          </a:p>
          <a:p>
            <a:pPr marL="457200" indent="-457200">
              <a:buAutoNum type="arabicPeriod"/>
            </a:pPr>
            <a:r>
              <a:rPr lang="ru-RU" dirty="0"/>
              <a:t>Что с земли не поднимешь?</a:t>
            </a:r>
          </a:p>
          <a:p>
            <a:pPr marL="457200" indent="-457200">
              <a:buAutoNum type="arabicPeriod"/>
            </a:pPr>
            <a:r>
              <a:rPr lang="ru-RU" dirty="0"/>
              <a:t>Видно нет у нее ума: ест она себя сама.</a:t>
            </a:r>
          </a:p>
          <a:p>
            <a:pPr marL="457200" indent="-457200">
              <a:buAutoNum type="arabicPeriod"/>
            </a:pPr>
            <a:r>
              <a:rPr lang="ru-RU" dirty="0"/>
              <a:t>Чист и ясен, как алмаз,  дорог не бывает, он от матери рожден, сам ее рождает.</a:t>
            </a:r>
          </a:p>
          <a:p>
            <a:pPr marL="457200" indent="-457200">
              <a:buAutoNum type="arabicPeriod"/>
            </a:pPr>
            <a:r>
              <a:rPr lang="ru-RU" dirty="0"/>
              <a:t>Вечером наземь слетает, ночь на земле пребывает, утром опять улетает.</a:t>
            </a:r>
          </a:p>
          <a:p>
            <a:pPr marL="457200" indent="-457200">
              <a:buAutoNum type="arabicPeriod"/>
            </a:pPr>
            <a:r>
              <a:rPr lang="ru-RU" dirty="0"/>
              <a:t>На стене висит тарелка, По тарелке ходит стрелка. Эта стрелка наперёд Нам погоду узнаёт.</a:t>
            </a:r>
          </a:p>
        </p:txBody>
      </p:sp>
    </p:spTree>
    <p:extLst>
      <p:ext uri="{BB962C8B-B14F-4D97-AF65-F5344CB8AC3E}">
        <p14:creationId xmlns:p14="http://schemas.microsoft.com/office/powerpoint/2010/main" val="2054202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EE9CD-FA8E-4F06-B5B9-36809A77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E216F0-FFB1-4B34-B68B-4FEFED7B6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3793"/>
            <a:ext cx="9601200" cy="5131293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Все поведает, хоть и без языка, когда будет ясно, а когда – облака. </a:t>
            </a:r>
            <a:r>
              <a:rPr lang="ru-RU" i="1" dirty="0"/>
              <a:t>(Барометр)</a:t>
            </a:r>
            <a:endParaRPr lang="ru-RU" dirty="0"/>
          </a:p>
          <a:p>
            <a:pPr lvl="0"/>
            <a:r>
              <a:rPr lang="ru-RU" dirty="0"/>
              <a:t>Клубится, а не дым, ложится, а не снег</a:t>
            </a:r>
            <a:r>
              <a:rPr lang="ru-RU" i="1" dirty="0"/>
              <a:t>. (Туман)</a:t>
            </a:r>
            <a:endParaRPr lang="ru-RU" dirty="0"/>
          </a:p>
          <a:p>
            <a:pPr lvl="0"/>
            <a:r>
              <a:rPr lang="ru-RU" dirty="0"/>
              <a:t>Книги читают, а грамоты не знают</a:t>
            </a:r>
            <a:r>
              <a:rPr lang="ru-RU" b="1" dirty="0"/>
              <a:t>. </a:t>
            </a:r>
            <a:r>
              <a:rPr lang="ru-RU" i="1" dirty="0"/>
              <a:t>(Очки)</a:t>
            </a:r>
            <a:endParaRPr lang="ru-RU" dirty="0"/>
          </a:p>
          <a:p>
            <a:pPr lvl="0"/>
            <a:r>
              <a:rPr lang="ru-RU" dirty="0"/>
              <a:t>Был один Антошка, посмотрел в окошко – там второй Антошка! Что это за окошко? Куда смотрел Антошка? </a:t>
            </a:r>
            <a:r>
              <a:rPr lang="ru-RU" i="1" dirty="0"/>
              <a:t>(Зеркало)</a:t>
            </a:r>
            <a:endParaRPr lang="ru-RU" dirty="0"/>
          </a:p>
          <a:p>
            <a:pPr lvl="0"/>
            <a:r>
              <a:rPr lang="ru-RU" dirty="0"/>
              <a:t>Висит груша – нельзя скушать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i="1" dirty="0"/>
              <a:t>(Лампочка)</a:t>
            </a:r>
            <a:endParaRPr lang="ru-RU" dirty="0"/>
          </a:p>
          <a:p>
            <a:pPr lvl="0"/>
            <a:r>
              <a:rPr lang="ru-RU" dirty="0"/>
              <a:t>Что с земли не поднимешь? </a:t>
            </a:r>
            <a:r>
              <a:rPr lang="ru-RU" i="1" dirty="0"/>
              <a:t>(Тень)</a:t>
            </a:r>
            <a:endParaRPr lang="ru-RU" dirty="0"/>
          </a:p>
          <a:p>
            <a:pPr lvl="0"/>
            <a:r>
              <a:rPr lang="ru-RU" dirty="0"/>
              <a:t>Видно нет у нее ума: ест она себя сама.</a:t>
            </a:r>
            <a:r>
              <a:rPr lang="ru-RU" i="1" dirty="0"/>
              <a:t> (Свеча)</a:t>
            </a:r>
            <a:endParaRPr lang="ru-RU" dirty="0"/>
          </a:p>
          <a:p>
            <a:pPr lvl="0"/>
            <a:r>
              <a:rPr lang="ru-RU" dirty="0"/>
              <a:t>Чист и ясен, как алмаз,  дорог не бывает, он от матери рожден</a:t>
            </a:r>
            <a:r>
              <a:rPr lang="ru-RU" b="1" dirty="0"/>
              <a:t>, </a:t>
            </a:r>
            <a:r>
              <a:rPr lang="ru-RU" dirty="0"/>
              <a:t>сам ее рождает</a:t>
            </a:r>
            <a:r>
              <a:rPr lang="ru-RU" b="1" dirty="0"/>
              <a:t>. </a:t>
            </a:r>
            <a:r>
              <a:rPr lang="ru-RU" i="1" dirty="0"/>
              <a:t>(Лед)</a:t>
            </a:r>
            <a:endParaRPr lang="ru-RU" dirty="0"/>
          </a:p>
          <a:p>
            <a:pPr lvl="0"/>
            <a:r>
              <a:rPr lang="ru-RU" dirty="0"/>
              <a:t>Вечером наземь слетает, ночь на земле пребывает, утром опять улетает. </a:t>
            </a:r>
            <a:r>
              <a:rPr lang="ru-RU" i="1" dirty="0"/>
              <a:t>(Роса)</a:t>
            </a:r>
            <a:endParaRPr lang="ru-RU" dirty="0"/>
          </a:p>
          <a:p>
            <a:pPr lvl="0"/>
            <a:r>
              <a:rPr lang="ru-RU" dirty="0"/>
              <a:t>На стене висит тарелка, По тарелке ходит стрелка. Эта стрелка наперёд Нам погоду узнаёт.(барометр)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58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62577-91D1-467E-809B-D5BDBBB4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89" y="0"/>
            <a:ext cx="10586621" cy="1485900"/>
          </a:xfrm>
        </p:spPr>
        <p:txBody>
          <a:bodyPr/>
          <a:lstStyle/>
          <a:p>
            <a:pPr algn="ctr"/>
            <a:r>
              <a:rPr lang="ru-RU" b="1" dirty="0"/>
              <a:t>ЗАПЕКАНКА </a:t>
            </a:r>
            <a:br>
              <a:rPr lang="ru-RU" b="1" dirty="0"/>
            </a:br>
            <a:r>
              <a:rPr lang="ru-RU" b="1" dirty="0"/>
              <a:t>«Найди правильную дорогу»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3CE07AB-3BF4-42DF-8FFB-3397C6D2CE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2862" y="1360585"/>
            <a:ext cx="5787871" cy="538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39142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Обрезк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Обрезк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резк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23</TotalTime>
  <Words>492</Words>
  <Application>Microsoft Office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Franklin Gothic Book</vt:lpstr>
      <vt:lpstr>Обрезка</vt:lpstr>
      <vt:lpstr>Физическое кафе</vt:lpstr>
      <vt:lpstr>Салат «Физические величины»</vt:lpstr>
      <vt:lpstr>Ответы</vt:lpstr>
      <vt:lpstr>ГОРЯЧЕЕ:  Физические приборы </vt:lpstr>
      <vt:lpstr>Ответы</vt:lpstr>
      <vt:lpstr>ГАРНИР ИЗ ФОРМУЛ</vt:lpstr>
      <vt:lpstr>СОЛЯНКА ИЗ ФИЗИЧЕСКИХ ЗАГАДОК</vt:lpstr>
      <vt:lpstr>ответы</vt:lpstr>
      <vt:lpstr>ЗАПЕКАНКА  «Найди правильную дорогу»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Физическое кафе</dc:title>
  <dc:creator>Дворядкина Дарья</dc:creator>
  <cp:lastModifiedBy>Дворядкина Дарья</cp:lastModifiedBy>
  <cp:revision>3</cp:revision>
  <dcterms:created xsi:type="dcterms:W3CDTF">2022-03-12T06:36:48Z</dcterms:created>
  <dcterms:modified xsi:type="dcterms:W3CDTF">2022-03-12T07:00:30Z</dcterms:modified>
</cp:coreProperties>
</file>